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61" r:id="rId2"/>
    <p:sldId id="523" r:id="rId3"/>
    <p:sldId id="563" r:id="rId4"/>
    <p:sldId id="480" r:id="rId5"/>
    <p:sldId id="524" r:id="rId6"/>
    <p:sldId id="561" r:id="rId7"/>
    <p:sldId id="557" r:id="rId8"/>
    <p:sldId id="579" r:id="rId9"/>
    <p:sldId id="558" r:id="rId10"/>
    <p:sldId id="564" r:id="rId11"/>
    <p:sldId id="576" r:id="rId12"/>
    <p:sldId id="451" r:id="rId13"/>
    <p:sldId id="567" r:id="rId14"/>
    <p:sldId id="575" r:id="rId15"/>
    <p:sldId id="56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>
    <p:extLst>
      <p:ext uri="{19B8F6BF-5375-455C-9EA6-DF929625EA0E}">
        <p15:presenceInfo xmlns:p15="http://schemas.microsoft.com/office/powerpoint/2012/main" userId="Windows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A4C5C0"/>
    <a:srgbClr val="3A4144"/>
    <a:srgbClr val="FF0000"/>
    <a:srgbClr val="FF6699"/>
    <a:srgbClr val="660066"/>
    <a:srgbClr val="F18A01"/>
    <a:srgbClr val="6DAC13"/>
    <a:srgbClr val="F8A45E"/>
    <a:srgbClr val="001C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89189" autoAdjust="0"/>
  </p:normalViewPr>
  <p:slideViewPr>
    <p:cSldViewPr>
      <p:cViewPr varScale="1">
        <p:scale>
          <a:sx n="98" d="100"/>
          <a:sy n="98" d="100"/>
        </p:scale>
        <p:origin x="106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5C780-00D5-4320-B8B9-7A66444ECCE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1702E73-9D70-40BD-A259-6C46D9398B4D}">
      <dgm:prSet phldrT="[文本]" custT="1"/>
      <dgm:spPr/>
      <dgm:t>
        <a:bodyPr/>
        <a:lstStyle/>
        <a:p>
          <a:r>
            <a:rPr lang="en-US" altLang="zh-CN" sz="3200" dirty="0"/>
            <a:t>1993</a:t>
          </a:r>
          <a:endParaRPr lang="zh-CN" altLang="en-US" sz="3200" dirty="0"/>
        </a:p>
      </dgm:t>
    </dgm:pt>
    <dgm:pt modelId="{CFE34B89-7FC6-4D5E-B9BA-BE657C532E04}" type="parTrans" cxnId="{BFF442CB-209E-4F90-B34D-B0860184ECB2}">
      <dgm:prSet/>
      <dgm:spPr/>
      <dgm:t>
        <a:bodyPr/>
        <a:lstStyle/>
        <a:p>
          <a:endParaRPr lang="zh-CN" altLang="en-US"/>
        </a:p>
      </dgm:t>
    </dgm:pt>
    <dgm:pt modelId="{4030E0CE-47E0-4994-81B3-64A5D25CF639}" type="sibTrans" cxnId="{BFF442CB-209E-4F90-B34D-B0860184ECB2}">
      <dgm:prSet/>
      <dgm:spPr/>
      <dgm:t>
        <a:bodyPr/>
        <a:lstStyle/>
        <a:p>
          <a:endParaRPr lang="zh-CN" altLang="en-US"/>
        </a:p>
      </dgm:t>
    </dgm:pt>
    <dgm:pt modelId="{29BF5900-9633-4AC3-A27B-D0A960190AF3}">
      <dgm:prSet phldrT="[文本]" custT="1"/>
      <dgm:spPr/>
      <dgm:t>
        <a:bodyPr/>
        <a:lstStyle/>
        <a:p>
          <a:r>
            <a:rPr lang="en-US" altLang="zh-CN" sz="3200" dirty="0"/>
            <a:t>1995</a:t>
          </a:r>
          <a:endParaRPr lang="zh-CN" altLang="en-US" sz="3200" dirty="0"/>
        </a:p>
      </dgm:t>
    </dgm:pt>
    <dgm:pt modelId="{01F31BFB-3EB8-490D-96F5-BA4588A5413D}" type="parTrans" cxnId="{C294E754-0A9F-4912-916C-403EABC0A682}">
      <dgm:prSet/>
      <dgm:spPr/>
      <dgm:t>
        <a:bodyPr/>
        <a:lstStyle/>
        <a:p>
          <a:endParaRPr lang="zh-CN" altLang="en-US"/>
        </a:p>
      </dgm:t>
    </dgm:pt>
    <dgm:pt modelId="{EAD74EA8-E22F-4BC9-9CBD-3C32DB2AB580}" type="sibTrans" cxnId="{C294E754-0A9F-4912-916C-403EABC0A682}">
      <dgm:prSet/>
      <dgm:spPr/>
      <dgm:t>
        <a:bodyPr/>
        <a:lstStyle/>
        <a:p>
          <a:endParaRPr lang="zh-CN" altLang="en-US"/>
        </a:p>
      </dgm:t>
    </dgm:pt>
    <dgm:pt modelId="{DE5B14C6-2A29-45FB-922E-E3D4CDBAA45A}">
      <dgm:prSet phldrT="[文本]" custT="1"/>
      <dgm:spPr/>
      <dgm:t>
        <a:bodyPr/>
        <a:lstStyle/>
        <a:p>
          <a:r>
            <a:rPr lang="en-US" altLang="zh-CN" sz="3200" dirty="0"/>
            <a:t>1996</a:t>
          </a:r>
          <a:endParaRPr lang="zh-CN" altLang="en-US" sz="3200" dirty="0"/>
        </a:p>
      </dgm:t>
    </dgm:pt>
    <dgm:pt modelId="{0CC3851D-0F96-4BE7-9562-EC908B7DC8E7}" type="parTrans" cxnId="{D967D2D3-4AED-4525-B7BD-414BF471789E}">
      <dgm:prSet/>
      <dgm:spPr/>
      <dgm:t>
        <a:bodyPr/>
        <a:lstStyle/>
        <a:p>
          <a:endParaRPr lang="zh-CN" altLang="en-US"/>
        </a:p>
      </dgm:t>
    </dgm:pt>
    <dgm:pt modelId="{97F9021F-629E-4993-816C-22B4F5B0C550}" type="sibTrans" cxnId="{D967D2D3-4AED-4525-B7BD-414BF471789E}">
      <dgm:prSet/>
      <dgm:spPr/>
      <dgm:t>
        <a:bodyPr/>
        <a:lstStyle/>
        <a:p>
          <a:endParaRPr lang="zh-CN" altLang="en-US"/>
        </a:p>
      </dgm:t>
    </dgm:pt>
    <dgm:pt modelId="{82DD00E6-B2D0-4C9E-B261-AB609EDDDBEC}">
      <dgm:prSet phldrT="[文本]" custT="1"/>
      <dgm:spPr/>
      <dgm:t>
        <a:bodyPr/>
        <a:lstStyle/>
        <a:p>
          <a:r>
            <a:rPr lang="en-US" altLang="zh-CN" sz="3200" dirty="0"/>
            <a:t>2011</a:t>
          </a:r>
          <a:endParaRPr lang="zh-CN" altLang="en-US" sz="3200" dirty="0"/>
        </a:p>
      </dgm:t>
    </dgm:pt>
    <dgm:pt modelId="{36CA22E6-7FFE-4FB5-9531-71DBA99825FC}" type="parTrans" cxnId="{9827B70E-BD35-4491-A115-9A33E72B3C31}">
      <dgm:prSet/>
      <dgm:spPr/>
      <dgm:t>
        <a:bodyPr/>
        <a:lstStyle/>
        <a:p>
          <a:endParaRPr lang="zh-CN" altLang="en-US"/>
        </a:p>
      </dgm:t>
    </dgm:pt>
    <dgm:pt modelId="{4CD65345-56F5-4415-96C3-7B8A85F357EF}" type="sibTrans" cxnId="{9827B70E-BD35-4491-A115-9A33E72B3C31}">
      <dgm:prSet/>
      <dgm:spPr/>
      <dgm:t>
        <a:bodyPr/>
        <a:lstStyle/>
        <a:p>
          <a:endParaRPr lang="zh-CN" altLang="en-US"/>
        </a:p>
      </dgm:t>
    </dgm:pt>
    <dgm:pt modelId="{2E6C4FBC-C377-416A-B405-DFD879C83E76}">
      <dgm:prSet phldrT="[文本]" custT="1"/>
      <dgm:spPr/>
      <dgm:t>
        <a:bodyPr/>
        <a:lstStyle/>
        <a:p>
          <a:r>
            <a:rPr lang="en-US" altLang="zh-CN" sz="3200" dirty="0"/>
            <a:t>1999</a:t>
          </a:r>
          <a:endParaRPr lang="zh-CN" altLang="en-US" sz="3200" dirty="0"/>
        </a:p>
      </dgm:t>
    </dgm:pt>
    <dgm:pt modelId="{0689A820-7F87-4F10-905C-F14EF50CCDC9}" type="parTrans" cxnId="{FDCF4A33-CD68-48B8-8615-D7B3DCF76F3F}">
      <dgm:prSet/>
      <dgm:spPr/>
      <dgm:t>
        <a:bodyPr/>
        <a:lstStyle/>
        <a:p>
          <a:endParaRPr lang="zh-CN" altLang="en-US"/>
        </a:p>
      </dgm:t>
    </dgm:pt>
    <dgm:pt modelId="{F95BB752-F4E7-46EE-9837-563C4BE86E57}" type="sibTrans" cxnId="{FDCF4A33-CD68-48B8-8615-D7B3DCF76F3F}">
      <dgm:prSet/>
      <dgm:spPr/>
      <dgm:t>
        <a:bodyPr/>
        <a:lstStyle/>
        <a:p>
          <a:endParaRPr lang="zh-CN" altLang="en-US"/>
        </a:p>
      </dgm:t>
    </dgm:pt>
    <dgm:pt modelId="{253053A4-82CD-49D2-BA9D-F6FD6873740B}">
      <dgm:prSet phldrT="[文本]" custT="1"/>
      <dgm:spPr/>
      <dgm:t>
        <a:bodyPr/>
        <a:lstStyle/>
        <a:p>
          <a:r>
            <a:rPr lang="en-US" altLang="zh-CN" sz="3200" dirty="0"/>
            <a:t>2005</a:t>
          </a:r>
          <a:endParaRPr lang="zh-CN" altLang="en-US" sz="3200" dirty="0"/>
        </a:p>
      </dgm:t>
    </dgm:pt>
    <dgm:pt modelId="{6021A93A-0E50-486D-9F3A-EF222CCF9BD5}" type="parTrans" cxnId="{26CBF8D0-DEA7-4A16-A8C3-3B2F8A2BF9ED}">
      <dgm:prSet/>
      <dgm:spPr/>
      <dgm:t>
        <a:bodyPr/>
        <a:lstStyle/>
        <a:p>
          <a:endParaRPr lang="zh-CN" altLang="en-US"/>
        </a:p>
      </dgm:t>
    </dgm:pt>
    <dgm:pt modelId="{22F06070-4C37-4A1F-84E1-9D25CB8F8D73}" type="sibTrans" cxnId="{26CBF8D0-DEA7-4A16-A8C3-3B2F8A2BF9ED}">
      <dgm:prSet/>
      <dgm:spPr/>
      <dgm:t>
        <a:bodyPr/>
        <a:lstStyle/>
        <a:p>
          <a:endParaRPr lang="zh-CN" altLang="en-US"/>
        </a:p>
      </dgm:t>
    </dgm:pt>
    <dgm:pt modelId="{624A58CA-76D1-4097-8CE1-EE338015C97C}" type="pres">
      <dgm:prSet presAssocID="{61F5C780-00D5-4320-B8B9-7A66444ECCEA}" presName="CompostProcess" presStyleCnt="0">
        <dgm:presLayoutVars>
          <dgm:dir/>
          <dgm:resizeHandles val="exact"/>
        </dgm:presLayoutVars>
      </dgm:prSet>
      <dgm:spPr/>
    </dgm:pt>
    <dgm:pt modelId="{4EE6CE93-AC76-4F70-ACF7-18C08DEB3B7A}" type="pres">
      <dgm:prSet presAssocID="{61F5C780-00D5-4320-B8B9-7A66444ECCEA}" presName="arrow" presStyleLbl="bgShp" presStyleIdx="0" presStyleCnt="1"/>
      <dgm:spPr/>
    </dgm:pt>
    <dgm:pt modelId="{BDAA012A-88A4-45F5-A33B-6DFDAE46054E}" type="pres">
      <dgm:prSet presAssocID="{61F5C780-00D5-4320-B8B9-7A66444ECCEA}" presName="linearProcess" presStyleCnt="0"/>
      <dgm:spPr/>
    </dgm:pt>
    <dgm:pt modelId="{092EE9F5-58A9-4291-AE53-21E2E8028DED}" type="pres">
      <dgm:prSet presAssocID="{C1702E73-9D70-40BD-A259-6C46D9398B4D}" presName="textNode" presStyleLbl="node1" presStyleIdx="0" presStyleCnt="6">
        <dgm:presLayoutVars>
          <dgm:bulletEnabled val="1"/>
        </dgm:presLayoutVars>
      </dgm:prSet>
      <dgm:spPr/>
    </dgm:pt>
    <dgm:pt modelId="{FFBB2D87-240D-4F00-8EAC-7653C55E21D1}" type="pres">
      <dgm:prSet presAssocID="{4030E0CE-47E0-4994-81B3-64A5D25CF639}" presName="sibTrans" presStyleCnt="0"/>
      <dgm:spPr/>
    </dgm:pt>
    <dgm:pt modelId="{295ED792-DAC8-4FCC-B122-3516330BBB7B}" type="pres">
      <dgm:prSet presAssocID="{29BF5900-9633-4AC3-A27B-D0A960190AF3}" presName="textNode" presStyleLbl="node1" presStyleIdx="1" presStyleCnt="6">
        <dgm:presLayoutVars>
          <dgm:bulletEnabled val="1"/>
        </dgm:presLayoutVars>
      </dgm:prSet>
      <dgm:spPr/>
    </dgm:pt>
    <dgm:pt modelId="{BA9AE312-94C1-42A2-8160-45870B14384F}" type="pres">
      <dgm:prSet presAssocID="{EAD74EA8-E22F-4BC9-9CBD-3C32DB2AB580}" presName="sibTrans" presStyleCnt="0"/>
      <dgm:spPr/>
    </dgm:pt>
    <dgm:pt modelId="{EA4A4846-FA66-4840-95D5-60DA35996180}" type="pres">
      <dgm:prSet presAssocID="{DE5B14C6-2A29-45FB-922E-E3D4CDBAA45A}" presName="textNode" presStyleLbl="node1" presStyleIdx="2" presStyleCnt="6">
        <dgm:presLayoutVars>
          <dgm:bulletEnabled val="1"/>
        </dgm:presLayoutVars>
      </dgm:prSet>
      <dgm:spPr/>
    </dgm:pt>
    <dgm:pt modelId="{3DEA5531-17E8-4E48-B4B0-F26874324887}" type="pres">
      <dgm:prSet presAssocID="{97F9021F-629E-4993-816C-22B4F5B0C550}" presName="sibTrans" presStyleCnt="0"/>
      <dgm:spPr/>
    </dgm:pt>
    <dgm:pt modelId="{19ED7FB5-80BE-4B64-AE35-BC4F09925685}" type="pres">
      <dgm:prSet presAssocID="{2E6C4FBC-C377-416A-B405-DFD879C83E76}" presName="textNode" presStyleLbl="node1" presStyleIdx="3" presStyleCnt="6">
        <dgm:presLayoutVars>
          <dgm:bulletEnabled val="1"/>
        </dgm:presLayoutVars>
      </dgm:prSet>
      <dgm:spPr/>
    </dgm:pt>
    <dgm:pt modelId="{228C72EF-9055-4F74-BEC2-49B47B24D3E1}" type="pres">
      <dgm:prSet presAssocID="{F95BB752-F4E7-46EE-9837-563C4BE86E57}" presName="sibTrans" presStyleCnt="0"/>
      <dgm:spPr/>
    </dgm:pt>
    <dgm:pt modelId="{8123D09B-0EE1-4A8C-9E41-1DB5A9A33E2D}" type="pres">
      <dgm:prSet presAssocID="{253053A4-82CD-49D2-BA9D-F6FD6873740B}" presName="textNode" presStyleLbl="node1" presStyleIdx="4" presStyleCnt="6">
        <dgm:presLayoutVars>
          <dgm:bulletEnabled val="1"/>
        </dgm:presLayoutVars>
      </dgm:prSet>
      <dgm:spPr/>
    </dgm:pt>
    <dgm:pt modelId="{325A4ABD-762B-42D2-80C4-B4A3F0A7827A}" type="pres">
      <dgm:prSet presAssocID="{22F06070-4C37-4A1F-84E1-9D25CB8F8D73}" presName="sibTrans" presStyleCnt="0"/>
      <dgm:spPr/>
    </dgm:pt>
    <dgm:pt modelId="{A3C239A6-F522-4624-9F26-DFD5A43E9891}" type="pres">
      <dgm:prSet presAssocID="{82DD00E6-B2D0-4C9E-B261-AB609EDDDBE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9827B70E-BD35-4491-A115-9A33E72B3C31}" srcId="{61F5C780-00D5-4320-B8B9-7A66444ECCEA}" destId="{82DD00E6-B2D0-4C9E-B261-AB609EDDDBEC}" srcOrd="5" destOrd="0" parTransId="{36CA22E6-7FFE-4FB5-9531-71DBA99825FC}" sibTransId="{4CD65345-56F5-4415-96C3-7B8A85F357EF}"/>
    <dgm:cxn modelId="{28B3381F-8156-4DAD-899D-CD6DCDD4E7D4}" type="presOf" srcId="{29BF5900-9633-4AC3-A27B-D0A960190AF3}" destId="{295ED792-DAC8-4FCC-B122-3516330BBB7B}" srcOrd="0" destOrd="0" presId="urn:microsoft.com/office/officeart/2005/8/layout/hProcess9"/>
    <dgm:cxn modelId="{FDCF4A33-CD68-48B8-8615-D7B3DCF76F3F}" srcId="{61F5C780-00D5-4320-B8B9-7A66444ECCEA}" destId="{2E6C4FBC-C377-416A-B405-DFD879C83E76}" srcOrd="3" destOrd="0" parTransId="{0689A820-7F87-4F10-905C-F14EF50CCDC9}" sibTransId="{F95BB752-F4E7-46EE-9837-563C4BE86E57}"/>
    <dgm:cxn modelId="{C294E754-0A9F-4912-916C-403EABC0A682}" srcId="{61F5C780-00D5-4320-B8B9-7A66444ECCEA}" destId="{29BF5900-9633-4AC3-A27B-D0A960190AF3}" srcOrd="1" destOrd="0" parTransId="{01F31BFB-3EB8-490D-96F5-BA4588A5413D}" sibTransId="{EAD74EA8-E22F-4BC9-9CBD-3C32DB2AB580}"/>
    <dgm:cxn modelId="{8B093E86-E2A3-4FF8-B043-5D42DE489325}" type="presOf" srcId="{82DD00E6-B2D0-4C9E-B261-AB609EDDDBEC}" destId="{A3C239A6-F522-4624-9F26-DFD5A43E9891}" srcOrd="0" destOrd="0" presId="urn:microsoft.com/office/officeart/2005/8/layout/hProcess9"/>
    <dgm:cxn modelId="{1028A992-A9D1-48D3-A74F-37ADC8F183B0}" type="presOf" srcId="{253053A4-82CD-49D2-BA9D-F6FD6873740B}" destId="{8123D09B-0EE1-4A8C-9E41-1DB5A9A33E2D}" srcOrd="0" destOrd="0" presId="urn:microsoft.com/office/officeart/2005/8/layout/hProcess9"/>
    <dgm:cxn modelId="{A41123A1-FE45-4B1D-B130-99FC3A6DFA86}" type="presOf" srcId="{C1702E73-9D70-40BD-A259-6C46D9398B4D}" destId="{092EE9F5-58A9-4291-AE53-21E2E8028DED}" srcOrd="0" destOrd="0" presId="urn:microsoft.com/office/officeart/2005/8/layout/hProcess9"/>
    <dgm:cxn modelId="{BFF442CB-209E-4F90-B34D-B0860184ECB2}" srcId="{61F5C780-00D5-4320-B8B9-7A66444ECCEA}" destId="{C1702E73-9D70-40BD-A259-6C46D9398B4D}" srcOrd="0" destOrd="0" parTransId="{CFE34B89-7FC6-4D5E-B9BA-BE657C532E04}" sibTransId="{4030E0CE-47E0-4994-81B3-64A5D25CF639}"/>
    <dgm:cxn modelId="{26CBF8D0-DEA7-4A16-A8C3-3B2F8A2BF9ED}" srcId="{61F5C780-00D5-4320-B8B9-7A66444ECCEA}" destId="{253053A4-82CD-49D2-BA9D-F6FD6873740B}" srcOrd="4" destOrd="0" parTransId="{6021A93A-0E50-486D-9F3A-EF222CCF9BD5}" sibTransId="{22F06070-4C37-4A1F-84E1-9D25CB8F8D73}"/>
    <dgm:cxn modelId="{D967D2D3-4AED-4525-B7BD-414BF471789E}" srcId="{61F5C780-00D5-4320-B8B9-7A66444ECCEA}" destId="{DE5B14C6-2A29-45FB-922E-E3D4CDBAA45A}" srcOrd="2" destOrd="0" parTransId="{0CC3851D-0F96-4BE7-9562-EC908B7DC8E7}" sibTransId="{97F9021F-629E-4993-816C-22B4F5B0C550}"/>
    <dgm:cxn modelId="{575663D8-9F13-4A70-8682-23FE58F49166}" type="presOf" srcId="{2E6C4FBC-C377-416A-B405-DFD879C83E76}" destId="{19ED7FB5-80BE-4B64-AE35-BC4F09925685}" srcOrd="0" destOrd="0" presId="urn:microsoft.com/office/officeart/2005/8/layout/hProcess9"/>
    <dgm:cxn modelId="{E9CFD5D9-E008-424E-BB3B-FB04D9260568}" type="presOf" srcId="{DE5B14C6-2A29-45FB-922E-E3D4CDBAA45A}" destId="{EA4A4846-FA66-4840-95D5-60DA35996180}" srcOrd="0" destOrd="0" presId="urn:microsoft.com/office/officeart/2005/8/layout/hProcess9"/>
    <dgm:cxn modelId="{3294EDE6-A296-4412-90E7-050A7AC78F10}" type="presOf" srcId="{61F5C780-00D5-4320-B8B9-7A66444ECCEA}" destId="{624A58CA-76D1-4097-8CE1-EE338015C97C}" srcOrd="0" destOrd="0" presId="urn:microsoft.com/office/officeart/2005/8/layout/hProcess9"/>
    <dgm:cxn modelId="{4D86E17B-4EA1-4B26-B14E-96FD8091DAC7}" type="presParOf" srcId="{624A58CA-76D1-4097-8CE1-EE338015C97C}" destId="{4EE6CE93-AC76-4F70-ACF7-18C08DEB3B7A}" srcOrd="0" destOrd="0" presId="urn:microsoft.com/office/officeart/2005/8/layout/hProcess9"/>
    <dgm:cxn modelId="{B9B0DFAA-4518-4335-A7F8-5014B8C5873C}" type="presParOf" srcId="{624A58CA-76D1-4097-8CE1-EE338015C97C}" destId="{BDAA012A-88A4-45F5-A33B-6DFDAE46054E}" srcOrd="1" destOrd="0" presId="urn:microsoft.com/office/officeart/2005/8/layout/hProcess9"/>
    <dgm:cxn modelId="{3366FF37-7BA4-45FE-A882-393480811EFA}" type="presParOf" srcId="{BDAA012A-88A4-45F5-A33B-6DFDAE46054E}" destId="{092EE9F5-58A9-4291-AE53-21E2E8028DED}" srcOrd="0" destOrd="0" presId="urn:microsoft.com/office/officeart/2005/8/layout/hProcess9"/>
    <dgm:cxn modelId="{6BDF591F-0848-4BAB-BCAC-0138B293D27C}" type="presParOf" srcId="{BDAA012A-88A4-45F5-A33B-6DFDAE46054E}" destId="{FFBB2D87-240D-4F00-8EAC-7653C55E21D1}" srcOrd="1" destOrd="0" presId="urn:microsoft.com/office/officeart/2005/8/layout/hProcess9"/>
    <dgm:cxn modelId="{A12ACAD5-F5C7-4FCE-B800-88FF7E346FE6}" type="presParOf" srcId="{BDAA012A-88A4-45F5-A33B-6DFDAE46054E}" destId="{295ED792-DAC8-4FCC-B122-3516330BBB7B}" srcOrd="2" destOrd="0" presId="urn:microsoft.com/office/officeart/2005/8/layout/hProcess9"/>
    <dgm:cxn modelId="{64C2E6FE-CF45-4ECA-8959-2A8C5D27E600}" type="presParOf" srcId="{BDAA012A-88A4-45F5-A33B-6DFDAE46054E}" destId="{BA9AE312-94C1-42A2-8160-45870B14384F}" srcOrd="3" destOrd="0" presId="urn:microsoft.com/office/officeart/2005/8/layout/hProcess9"/>
    <dgm:cxn modelId="{236C8213-3230-42CB-8183-D3CAB6916C7E}" type="presParOf" srcId="{BDAA012A-88A4-45F5-A33B-6DFDAE46054E}" destId="{EA4A4846-FA66-4840-95D5-60DA35996180}" srcOrd="4" destOrd="0" presId="urn:microsoft.com/office/officeart/2005/8/layout/hProcess9"/>
    <dgm:cxn modelId="{004E535C-8E24-4E64-B29A-C7217C859D09}" type="presParOf" srcId="{BDAA012A-88A4-45F5-A33B-6DFDAE46054E}" destId="{3DEA5531-17E8-4E48-B4B0-F26874324887}" srcOrd="5" destOrd="0" presId="urn:microsoft.com/office/officeart/2005/8/layout/hProcess9"/>
    <dgm:cxn modelId="{E5496DAF-9674-4B9C-BD55-28694F99A23B}" type="presParOf" srcId="{BDAA012A-88A4-45F5-A33B-6DFDAE46054E}" destId="{19ED7FB5-80BE-4B64-AE35-BC4F09925685}" srcOrd="6" destOrd="0" presId="urn:microsoft.com/office/officeart/2005/8/layout/hProcess9"/>
    <dgm:cxn modelId="{881E0938-D43F-497C-9509-4D25F49AE61A}" type="presParOf" srcId="{BDAA012A-88A4-45F5-A33B-6DFDAE46054E}" destId="{228C72EF-9055-4F74-BEC2-49B47B24D3E1}" srcOrd="7" destOrd="0" presId="urn:microsoft.com/office/officeart/2005/8/layout/hProcess9"/>
    <dgm:cxn modelId="{BC25114F-E94A-4B3B-94F2-11AE614C98AD}" type="presParOf" srcId="{BDAA012A-88A4-45F5-A33B-6DFDAE46054E}" destId="{8123D09B-0EE1-4A8C-9E41-1DB5A9A33E2D}" srcOrd="8" destOrd="0" presId="urn:microsoft.com/office/officeart/2005/8/layout/hProcess9"/>
    <dgm:cxn modelId="{6E8C2040-9C71-4D2C-86A9-B15554FD7886}" type="presParOf" srcId="{BDAA012A-88A4-45F5-A33B-6DFDAE46054E}" destId="{325A4ABD-762B-42D2-80C4-B4A3F0A7827A}" srcOrd="9" destOrd="0" presId="urn:microsoft.com/office/officeart/2005/8/layout/hProcess9"/>
    <dgm:cxn modelId="{B292A48F-A931-46A5-A5D1-3FB7ECA4E0B6}" type="presParOf" srcId="{BDAA012A-88A4-45F5-A33B-6DFDAE46054E}" destId="{A3C239A6-F522-4624-9F26-DFD5A43E989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6CE93-AC76-4F70-ACF7-18C08DEB3B7A}">
      <dsp:nvSpPr>
        <dsp:cNvPr id="0" name=""/>
        <dsp:cNvSpPr/>
      </dsp:nvSpPr>
      <dsp:spPr>
        <a:xfrm>
          <a:off x="761999" y="0"/>
          <a:ext cx="8636000" cy="429350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EE9F5-58A9-4291-AE53-21E2E8028DED}">
      <dsp:nvSpPr>
        <dsp:cNvPr id="0" name=""/>
        <dsp:cNvSpPr/>
      </dsp:nvSpPr>
      <dsp:spPr>
        <a:xfrm>
          <a:off x="124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1993</a:t>
          </a:r>
          <a:endParaRPr lang="zh-CN" altLang="en-US" sz="3200" kern="1200" dirty="0"/>
        </a:p>
      </dsp:txBody>
      <dsp:txXfrm>
        <a:off x="72703" y="1360631"/>
        <a:ext cx="1341634" cy="1572245"/>
      </dsp:txXfrm>
    </dsp:sp>
    <dsp:sp modelId="{295ED792-DAC8-4FCC-B122-3516330BBB7B}">
      <dsp:nvSpPr>
        <dsp:cNvPr id="0" name=""/>
        <dsp:cNvSpPr/>
      </dsp:nvSpPr>
      <dsp:spPr>
        <a:xfrm>
          <a:off x="1734715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1995</a:t>
          </a:r>
          <a:endParaRPr lang="zh-CN" altLang="en-US" sz="3200" kern="1200" dirty="0"/>
        </a:p>
      </dsp:txBody>
      <dsp:txXfrm>
        <a:off x="1807294" y="1360631"/>
        <a:ext cx="1341634" cy="1572245"/>
      </dsp:txXfrm>
    </dsp:sp>
    <dsp:sp modelId="{EA4A4846-FA66-4840-95D5-60DA35996180}">
      <dsp:nvSpPr>
        <dsp:cNvPr id="0" name=""/>
        <dsp:cNvSpPr/>
      </dsp:nvSpPr>
      <dsp:spPr>
        <a:xfrm>
          <a:off x="3469307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1996</a:t>
          </a:r>
          <a:endParaRPr lang="zh-CN" altLang="en-US" sz="3200" kern="1200" dirty="0"/>
        </a:p>
      </dsp:txBody>
      <dsp:txXfrm>
        <a:off x="3541886" y="1360631"/>
        <a:ext cx="1341634" cy="1572245"/>
      </dsp:txXfrm>
    </dsp:sp>
    <dsp:sp modelId="{19ED7FB5-80BE-4B64-AE35-BC4F09925685}">
      <dsp:nvSpPr>
        <dsp:cNvPr id="0" name=""/>
        <dsp:cNvSpPr/>
      </dsp:nvSpPr>
      <dsp:spPr>
        <a:xfrm>
          <a:off x="5203899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1999</a:t>
          </a:r>
          <a:endParaRPr lang="zh-CN" altLang="en-US" sz="3200" kern="1200" dirty="0"/>
        </a:p>
      </dsp:txBody>
      <dsp:txXfrm>
        <a:off x="5276478" y="1360631"/>
        <a:ext cx="1341634" cy="1572245"/>
      </dsp:txXfrm>
    </dsp:sp>
    <dsp:sp modelId="{8123D09B-0EE1-4A8C-9E41-1DB5A9A33E2D}">
      <dsp:nvSpPr>
        <dsp:cNvPr id="0" name=""/>
        <dsp:cNvSpPr/>
      </dsp:nvSpPr>
      <dsp:spPr>
        <a:xfrm>
          <a:off x="6938491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2005</a:t>
          </a:r>
          <a:endParaRPr lang="zh-CN" altLang="en-US" sz="3200" kern="1200" dirty="0"/>
        </a:p>
      </dsp:txBody>
      <dsp:txXfrm>
        <a:off x="7011070" y="1360631"/>
        <a:ext cx="1341634" cy="1572245"/>
      </dsp:txXfrm>
    </dsp:sp>
    <dsp:sp modelId="{A3C239A6-F522-4624-9F26-DFD5A43E9891}">
      <dsp:nvSpPr>
        <dsp:cNvPr id="0" name=""/>
        <dsp:cNvSpPr/>
      </dsp:nvSpPr>
      <dsp:spPr>
        <a:xfrm>
          <a:off x="8673083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2011</a:t>
          </a:r>
          <a:endParaRPr lang="zh-CN" altLang="en-US" sz="3200" kern="1200" dirty="0"/>
        </a:p>
      </dsp:txBody>
      <dsp:txXfrm>
        <a:off x="8745662" y="1360631"/>
        <a:ext cx="1341634" cy="1572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37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86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开发环境一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128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开发环境二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050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86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通关任务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423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 </a:t>
            </a:r>
            <a:r>
              <a:rPr lang="en-US" altLang="zh-CN" dirty="0"/>
              <a:t>web 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42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应用分类之一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77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应用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43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https://love2dev.com/blog/use-local-storage-to-make-your-single-page-web-application-rock/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046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7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应用技术的发展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http://blog.jobbole.com/81026/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54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前置课程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4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课程理念和思路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43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68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2019/2/23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pan.baidu.com/s/1o8a3E3o" TargetMode="External"/><Relationship Id="rId7" Type="http://schemas.openxmlformats.org/officeDocument/2006/relationships/hyperlink" Target="http://rj.baidu.com/soft/detail/13808.html?al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rj.baidu.com/soft/detail/15201.html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10" Type="http://schemas.openxmlformats.org/officeDocument/2006/relationships/image" Target="../media/image12.gif"/><Relationship Id="rId4" Type="http://schemas.openxmlformats.org/officeDocument/2006/relationships/image" Target="../media/image6.gif"/><Relationship Id="rId9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18448" y="5661248"/>
            <a:ext cx="57578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 </a:t>
            </a:r>
            <a:r>
              <a:rPr lang="zh-CN" altLang="en-US" sz="44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富应用开发</a:t>
            </a:r>
            <a:endParaRPr lang="en-US" altLang="zh-CN" sz="4400" b="1" dirty="0">
              <a:solidFill>
                <a:srgbClr val="D85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mint gnome-linux系统桌面背景壁纸 - 1366x768 壁纸 下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 b="12364"/>
          <a:stretch/>
        </p:blipFill>
        <p:spPr bwMode="auto">
          <a:xfrm>
            <a:off x="3786" y="164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jstips.co/assets/images/jstips-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" y="-172584"/>
            <a:ext cx="1219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2E7BDB-153D-4845-AEB8-BF6B4A5C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172"/>
            <a:ext cx="12192000" cy="58396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3C78B66-1B9B-4C99-935B-01B60D531774}"/>
              </a:ext>
            </a:extLst>
          </p:cNvPr>
          <p:cNvSpPr/>
          <p:nvPr/>
        </p:nvSpPr>
        <p:spPr>
          <a:xfrm>
            <a:off x="4943872" y="1589888"/>
            <a:ext cx="2448272" cy="4503408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1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www.rosehosting.com/blog/wp-content/uploads/2016/04/centos_logo.png">
            <a:hlinkClick r:id="rId3"/>
            <a:extLst>
              <a:ext uri="{FF2B5EF4-FFF2-40B4-BE49-F238E27FC236}">
                <a16:creationId xmlns:a16="http://schemas.microsoft.com/office/drawing/2014/main" id="{EDC15FC3-6198-4F91-998D-855E2B21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404909"/>
            <a:ext cx="3459614" cy="237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blog.netsarang.com/wp-content/uploads/2015/05/X-bi_logoicon_s.png">
            <a:hlinkClick r:id="rId5"/>
            <a:extLst>
              <a:ext uri="{FF2B5EF4-FFF2-40B4-BE49-F238E27FC236}">
                <a16:creationId xmlns:a16="http://schemas.microsoft.com/office/drawing/2014/main" id="{BF0A45D6-47A5-4665-992B-A4701599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28" y="3844269"/>
            <a:ext cx="1843247" cy="18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basu.kz/wp-content/uploads/2015/12/vmware.png">
            <a:hlinkClick r:id="rId7"/>
            <a:extLst>
              <a:ext uri="{FF2B5EF4-FFF2-40B4-BE49-F238E27FC236}">
                <a16:creationId xmlns:a16="http://schemas.microsoft.com/office/drawing/2014/main" id="{2C778034-B87D-4AD0-8979-14A3A892A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68760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88F935-AEA7-4E3C-8756-BFF8BB9C1A9E}"/>
              </a:ext>
            </a:extLst>
          </p:cNvPr>
          <p:cNvSpPr/>
          <p:nvPr/>
        </p:nvSpPr>
        <p:spPr>
          <a:xfrm>
            <a:off x="6830537" y="4134176"/>
            <a:ext cx="4522047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主机名：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OFFICE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地址：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192.168.XXX.144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77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D7D28A-9A00-48DA-85AD-CDF73980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6" y="505160"/>
            <a:ext cx="10713307" cy="584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84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“segmentfault logo”的图片搜索结果">
            <a:extLst>
              <a:ext uri="{FF2B5EF4-FFF2-40B4-BE49-F238E27FC236}">
                <a16:creationId xmlns:a16="http://schemas.microsoft.com/office/drawing/2014/main" id="{B3609F43-7D88-4697-9125-2A92AB7DB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66" y="247650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Logomark">
            <a:extLst>
              <a:ext uri="{FF2B5EF4-FFF2-40B4-BE49-F238E27FC236}">
                <a16:creationId xmlns:a16="http://schemas.microsoft.com/office/drawing/2014/main" id="{0189FF5F-30C1-4691-9DD5-143AB540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650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相关图片">
            <a:extLst>
              <a:ext uri="{FF2B5EF4-FFF2-40B4-BE49-F238E27FC236}">
                <a16:creationId xmlns:a16="http://schemas.microsoft.com/office/drawing/2014/main" id="{D47131F1-4190-43EB-8312-788163FD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2475317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0C5A86C-FC5B-402E-B125-C0697AB3B080}"/>
              </a:ext>
            </a:extLst>
          </p:cNvPr>
          <p:cNvSpPr/>
          <p:nvPr/>
        </p:nvSpPr>
        <p:spPr>
          <a:xfrm>
            <a:off x="4295800" y="5714092"/>
            <a:ext cx="3652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https://</a:t>
            </a:r>
            <a:r>
              <a:rPr lang="en-US" altLang="zh-CN" sz="2800" dirty="0">
                <a:solidFill>
                  <a:srgbClr val="0070C0"/>
                </a:solidFill>
              </a:rPr>
              <a:t>spa.wangding.in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47B287-5CBC-4241-AA07-F12DD3A2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1047750"/>
            <a:ext cx="4143101" cy="430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85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703C0B-8DA1-4F23-A4F5-BA4AA5B2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981075"/>
            <a:ext cx="7943850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2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BB28D0-8969-4FE8-A188-932773B8CE33}"/>
              </a:ext>
            </a:extLst>
          </p:cNvPr>
          <p:cNvGrpSpPr/>
          <p:nvPr/>
        </p:nvGrpSpPr>
        <p:grpSpPr>
          <a:xfrm>
            <a:off x="4994970" y="1063496"/>
            <a:ext cx="4316239" cy="3707331"/>
            <a:chOff x="4994970" y="1063496"/>
            <a:chExt cx="4316239" cy="370733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42DD2D7-BD97-4375-B2BA-B2EBA64572C2}"/>
                </a:ext>
              </a:extLst>
            </p:cNvPr>
            <p:cNvSpPr/>
            <p:nvPr/>
          </p:nvSpPr>
          <p:spPr>
            <a:xfrm rot="20810097">
              <a:off x="4994970" y="1063496"/>
              <a:ext cx="4316239" cy="3707331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6B29867-5DA0-46FE-A26E-931F4AA00A97}"/>
                </a:ext>
              </a:extLst>
            </p:cNvPr>
            <p:cNvSpPr txBox="1"/>
            <p:nvPr/>
          </p:nvSpPr>
          <p:spPr>
            <a:xfrm>
              <a:off x="7536160" y="1991742"/>
              <a:ext cx="9666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Web</a:t>
              </a:r>
            </a:p>
            <a:p>
              <a:r>
                <a:rPr lang="en-US" altLang="zh-CN" sz="3200" dirty="0"/>
                <a:t>App</a:t>
              </a:r>
              <a:endParaRPr lang="zh-CN" altLang="en-US" sz="3200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124C241-9CCD-42E9-8D15-150CE58D1E17}"/>
              </a:ext>
            </a:extLst>
          </p:cNvPr>
          <p:cNvGrpSpPr/>
          <p:nvPr/>
        </p:nvGrpSpPr>
        <p:grpSpPr>
          <a:xfrm>
            <a:off x="4367808" y="2352296"/>
            <a:ext cx="3389392" cy="3957024"/>
            <a:chOff x="4367808" y="2352296"/>
            <a:chExt cx="3389392" cy="395702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4009F87-B9AC-43D9-80B6-17D3EFC5D3E6}"/>
                </a:ext>
              </a:extLst>
            </p:cNvPr>
            <p:cNvSpPr/>
            <p:nvPr/>
          </p:nvSpPr>
          <p:spPr>
            <a:xfrm rot="16200000">
              <a:off x="4083992" y="2636112"/>
              <a:ext cx="3957024" cy="3389392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AA8FC62-9AFE-4DEC-B238-B4244BC6AA5D}"/>
                </a:ext>
              </a:extLst>
            </p:cNvPr>
            <p:cNvSpPr txBox="1"/>
            <p:nvPr/>
          </p:nvSpPr>
          <p:spPr>
            <a:xfrm>
              <a:off x="4943872" y="4941168"/>
              <a:ext cx="23271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/>
                <a:t>Mobile</a:t>
              </a:r>
            </a:p>
            <a:p>
              <a:pPr algn="ctr"/>
              <a:r>
                <a:rPr lang="en-US" altLang="zh-CN" sz="3200" dirty="0"/>
                <a:t>App</a:t>
              </a:r>
              <a:endParaRPr lang="zh-CN" altLang="en-US" sz="3200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DB32B7E-7ECC-4394-B663-8C9F6393018E}"/>
              </a:ext>
            </a:extLst>
          </p:cNvPr>
          <p:cNvSpPr txBox="1"/>
          <p:nvPr/>
        </p:nvSpPr>
        <p:spPr>
          <a:xfrm>
            <a:off x="776982" y="1188040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Outlook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6B54DB-92E8-4374-8C54-9AF29DC652F3}"/>
              </a:ext>
            </a:extLst>
          </p:cNvPr>
          <p:cNvSpPr txBox="1"/>
          <p:nvPr/>
        </p:nvSpPr>
        <p:spPr>
          <a:xfrm>
            <a:off x="776982" y="1948965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err="1">
                <a:solidFill>
                  <a:srgbClr val="7030A0"/>
                </a:solidFill>
              </a:rPr>
              <a:t>XMind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616CEF-22C4-4397-B368-CDA93BEF8C98}"/>
              </a:ext>
            </a:extLst>
          </p:cNvPr>
          <p:cNvSpPr txBox="1"/>
          <p:nvPr/>
        </p:nvSpPr>
        <p:spPr>
          <a:xfrm>
            <a:off x="776982" y="2709890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Visio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277796-77D1-40F8-AFD5-04113CD935D9}"/>
              </a:ext>
            </a:extLst>
          </p:cNvPr>
          <p:cNvSpPr txBox="1"/>
          <p:nvPr/>
        </p:nvSpPr>
        <p:spPr>
          <a:xfrm>
            <a:off x="776982" y="3470815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Axure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FF7FD0-A9F5-4B9E-8A7B-5EAE0165B100}"/>
              </a:ext>
            </a:extLst>
          </p:cNvPr>
          <p:cNvSpPr txBox="1"/>
          <p:nvPr/>
        </p:nvSpPr>
        <p:spPr>
          <a:xfrm>
            <a:off x="776982" y="4231740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WebStorm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C05D44-48CE-4D11-9004-C79974E22626}"/>
              </a:ext>
            </a:extLst>
          </p:cNvPr>
          <p:cNvSpPr txBox="1"/>
          <p:nvPr/>
        </p:nvSpPr>
        <p:spPr>
          <a:xfrm>
            <a:off x="776982" y="4992666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…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BB0AB426-5253-43E8-92FA-158D0421A8CF}"/>
              </a:ext>
            </a:extLst>
          </p:cNvPr>
          <p:cNvSpPr/>
          <p:nvPr/>
        </p:nvSpPr>
        <p:spPr>
          <a:xfrm>
            <a:off x="9192344" y="1133128"/>
            <a:ext cx="2282272" cy="4932220"/>
          </a:xfrm>
          <a:prstGeom prst="wedgeRoundRectCallout">
            <a:avLst>
              <a:gd name="adj1" fmla="val -75336"/>
              <a:gd name="adj2" fmla="val -21586"/>
              <a:gd name="adj3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7030A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856B4F-82CF-4F7B-B61B-6635BFA68EC9}"/>
              </a:ext>
            </a:extLst>
          </p:cNvPr>
          <p:cNvSpPr txBox="1"/>
          <p:nvPr/>
        </p:nvSpPr>
        <p:spPr>
          <a:xfrm>
            <a:off x="9395958" y="1340440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GMail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D0F724-1CDD-412C-BF8F-AE3BFE0B5F26}"/>
              </a:ext>
            </a:extLst>
          </p:cNvPr>
          <p:cNvSpPr txBox="1"/>
          <p:nvPr/>
        </p:nvSpPr>
        <p:spPr>
          <a:xfrm>
            <a:off x="9395958" y="2101365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naotu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8B1F43-2980-4264-B95D-CC01DC2E1E71}"/>
              </a:ext>
            </a:extLst>
          </p:cNvPr>
          <p:cNvSpPr txBox="1"/>
          <p:nvPr/>
        </p:nvSpPr>
        <p:spPr>
          <a:xfrm>
            <a:off x="9395958" y="2862290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ProcessOn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856185-37FB-4568-B816-E7DD2FF49DF5}"/>
              </a:ext>
            </a:extLst>
          </p:cNvPr>
          <p:cNvSpPr txBox="1"/>
          <p:nvPr/>
        </p:nvSpPr>
        <p:spPr>
          <a:xfrm>
            <a:off x="9395958" y="3623215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modao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41D60F-6749-4DDA-A3DD-7F312ECC3C99}"/>
              </a:ext>
            </a:extLst>
          </p:cNvPr>
          <p:cNvSpPr txBox="1"/>
          <p:nvPr/>
        </p:nvSpPr>
        <p:spPr>
          <a:xfrm>
            <a:off x="9395958" y="4384140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CodePen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C93BDE-984E-4075-BA8C-3BD09CD9509A}"/>
              </a:ext>
            </a:extLst>
          </p:cNvPr>
          <p:cNvSpPr txBox="1"/>
          <p:nvPr/>
        </p:nvSpPr>
        <p:spPr>
          <a:xfrm>
            <a:off x="9395958" y="5145066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…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6C0E57-CB29-496F-8EA7-A143DAC22821}"/>
              </a:ext>
            </a:extLst>
          </p:cNvPr>
          <p:cNvGrpSpPr/>
          <p:nvPr/>
        </p:nvGrpSpPr>
        <p:grpSpPr>
          <a:xfrm>
            <a:off x="2610891" y="957543"/>
            <a:ext cx="4587501" cy="3764679"/>
            <a:chOff x="2610891" y="957543"/>
            <a:chExt cx="4587501" cy="376467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AC272E6-B61C-42F4-9EE6-F4CE2CBE9033}"/>
                </a:ext>
              </a:extLst>
            </p:cNvPr>
            <p:cNvSpPr/>
            <p:nvPr/>
          </p:nvSpPr>
          <p:spPr>
            <a:xfrm rot="1157521">
              <a:off x="2610891" y="957543"/>
              <a:ext cx="4587501" cy="3764679"/>
            </a:xfrm>
            <a:prstGeom prst="ellipse">
              <a:avLst/>
            </a:prstGeom>
            <a:solidFill>
              <a:srgbClr val="F18A0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3826D6C-1761-4DBE-9DF5-DEBC04755F5A}"/>
                </a:ext>
              </a:extLst>
            </p:cNvPr>
            <p:cNvSpPr txBox="1"/>
            <p:nvPr/>
          </p:nvSpPr>
          <p:spPr>
            <a:xfrm>
              <a:off x="3647728" y="1988840"/>
              <a:ext cx="142226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Win</a:t>
              </a:r>
            </a:p>
            <a:p>
              <a:r>
                <a:rPr lang="en-US" altLang="zh-CN" sz="3200" dirty="0"/>
                <a:t>App</a:t>
              </a:r>
              <a:endParaRPr lang="zh-CN" altLang="en-US" sz="3200" dirty="0"/>
            </a:p>
          </p:txBody>
        </p:sp>
      </p:grp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1763FE6E-8EFB-441B-B0C1-6743478C9827}"/>
              </a:ext>
            </a:extLst>
          </p:cNvPr>
          <p:cNvSpPr/>
          <p:nvPr/>
        </p:nvSpPr>
        <p:spPr>
          <a:xfrm>
            <a:off x="573368" y="980728"/>
            <a:ext cx="2282272" cy="4932220"/>
          </a:xfrm>
          <a:prstGeom prst="wedgeRoundRectCallout">
            <a:avLst>
              <a:gd name="adj1" fmla="val 75456"/>
              <a:gd name="adj2" fmla="val -19347"/>
              <a:gd name="adj3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7030A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FB63534-83F6-4D17-A350-0AA011613081}"/>
              </a:ext>
            </a:extLst>
          </p:cNvPr>
          <p:cNvSpPr txBox="1"/>
          <p:nvPr/>
        </p:nvSpPr>
        <p:spPr>
          <a:xfrm>
            <a:off x="4871864" y="2988241"/>
            <a:ext cx="238128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0000"/>
                </a:solidFill>
              </a:rPr>
              <a:t>Application</a:t>
            </a:r>
          </a:p>
          <a:p>
            <a:pPr algn="ctr"/>
            <a:r>
              <a:rPr lang="zh-CN" altLang="en-US" sz="3200" dirty="0">
                <a:solidFill>
                  <a:srgbClr val="FF0000"/>
                </a:solidFill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4626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2C9B72DC-ABDF-468D-828C-315BC8291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3" t="25875" r="34346" b="25875"/>
          <a:stretch/>
        </p:blipFill>
        <p:spPr bwMode="auto">
          <a:xfrm>
            <a:off x="2135560" y="1052736"/>
            <a:ext cx="2016225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D508852C-9757-478A-9323-832DC8E8D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37" b="50000"/>
          <a:stretch/>
        </p:blipFill>
        <p:spPr bwMode="auto">
          <a:xfrm>
            <a:off x="5127806" y="2458940"/>
            <a:ext cx="1936388" cy="194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39E03556-BCDC-4EC5-A446-B5C31279E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1937"/>
          <a:stretch/>
        </p:blipFill>
        <p:spPr bwMode="auto">
          <a:xfrm>
            <a:off x="2175478" y="4149080"/>
            <a:ext cx="1936388" cy="194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022D12C3-9948-425D-AEAF-5053190AE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7" b="50000"/>
          <a:stretch/>
        </p:blipFill>
        <p:spPr bwMode="auto">
          <a:xfrm>
            <a:off x="8005846" y="984824"/>
            <a:ext cx="1936388" cy="194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32059C58-977A-49E5-A9E0-0DCDCAD7F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7" t="50000"/>
          <a:stretch/>
        </p:blipFill>
        <p:spPr bwMode="auto">
          <a:xfrm>
            <a:off x="8080134" y="4149079"/>
            <a:ext cx="1936388" cy="194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8B3BDB-48CC-4CD3-AF1D-04B8DEF220B5}"/>
              </a:ext>
            </a:extLst>
          </p:cNvPr>
          <p:cNvSpPr/>
          <p:nvPr/>
        </p:nvSpPr>
        <p:spPr>
          <a:xfrm>
            <a:off x="0" y="-99392"/>
            <a:ext cx="12192000" cy="6957392"/>
          </a:xfrm>
          <a:prstGeom prst="rect">
            <a:avLst/>
          </a:prstGeom>
          <a:solidFill>
            <a:srgbClr val="F18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194" name="Picture 2" descr="Using LocalStorage To Expidite Single Page Application Performance">
            <a:extLst>
              <a:ext uri="{FF2B5EF4-FFF2-40B4-BE49-F238E27FC236}">
                <a16:creationId xmlns:a16="http://schemas.microsoft.com/office/drawing/2014/main" id="{126A2E2D-BB18-455D-82B1-8703992E9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/>
          <a:stretch/>
        </p:blipFill>
        <p:spPr bwMode="auto">
          <a:xfrm>
            <a:off x="0" y="1700808"/>
            <a:ext cx="573596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DC55E44-6888-4CDD-8C6B-6DA48C338364}"/>
              </a:ext>
            </a:extLst>
          </p:cNvPr>
          <p:cNvSpPr txBox="1"/>
          <p:nvPr/>
        </p:nvSpPr>
        <p:spPr>
          <a:xfrm>
            <a:off x="5375920" y="2901136"/>
            <a:ext cx="591405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F0000"/>
                </a:solidFill>
                <a:ea typeface="微软雅黑" panose="020B0503020204020204" pitchFamily="34" charset="-122"/>
              </a:rPr>
              <a:t>SPA</a:t>
            </a:r>
            <a:r>
              <a:rPr lang="en-US" altLang="zh-CN" sz="66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6600" b="1" dirty="0">
                <a:solidFill>
                  <a:srgbClr val="6DAC13"/>
                </a:solidFill>
                <a:ea typeface="微软雅黑" panose="020B0503020204020204" pitchFamily="34" charset="-122"/>
              </a:rPr>
              <a:t>富应用</a:t>
            </a:r>
            <a:r>
              <a:rPr lang="zh-CN" altLang="en-US" sz="6600" b="1" dirty="0">
                <a:solidFill>
                  <a:srgbClr val="1C2B38"/>
                </a:solidFill>
                <a:ea typeface="微软雅黑" panose="020B0503020204020204" pitchFamily="34" charset="-122"/>
              </a:rPr>
              <a:t>开发</a:t>
            </a:r>
            <a:endParaRPr lang="en-US" altLang="zh-CN" sz="66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F6BB78-AA70-44C6-8091-B02D8E032302}"/>
              </a:ext>
            </a:extLst>
          </p:cNvPr>
          <p:cNvGrpSpPr/>
          <p:nvPr/>
        </p:nvGrpSpPr>
        <p:grpSpPr>
          <a:xfrm>
            <a:off x="5015880" y="548680"/>
            <a:ext cx="6814342" cy="1872208"/>
            <a:chOff x="5015880" y="548680"/>
            <a:chExt cx="6814342" cy="187220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B5AADA0-4D19-4074-B288-5B3241E70A64}"/>
                </a:ext>
              </a:extLst>
            </p:cNvPr>
            <p:cNvSpPr txBox="1"/>
            <p:nvPr/>
          </p:nvSpPr>
          <p:spPr>
            <a:xfrm>
              <a:off x="5145802" y="548680"/>
              <a:ext cx="66844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rgbClr val="FF0000"/>
                  </a:solidFill>
                </a:rPr>
                <a:t>SPA</a:t>
              </a:r>
            </a:p>
            <a:p>
              <a:r>
                <a:rPr lang="en-US" altLang="zh-CN" sz="5400" dirty="0">
                  <a:solidFill>
                    <a:srgbClr val="FF0000"/>
                  </a:solidFill>
                </a:rPr>
                <a:t>S</a:t>
              </a:r>
              <a:r>
                <a:rPr lang="en-US" altLang="zh-CN" sz="5400" dirty="0">
                  <a:solidFill>
                    <a:schemeClr val="bg1"/>
                  </a:solidFill>
                </a:rPr>
                <a:t>ingle </a:t>
              </a:r>
              <a:r>
                <a:rPr lang="en-US" altLang="zh-CN" sz="5400" dirty="0">
                  <a:solidFill>
                    <a:srgbClr val="FF0000"/>
                  </a:solidFill>
                </a:rPr>
                <a:t>P</a:t>
              </a:r>
              <a:r>
                <a:rPr lang="en-US" altLang="zh-CN" sz="5400" dirty="0">
                  <a:solidFill>
                    <a:schemeClr val="bg1"/>
                  </a:solidFill>
                </a:rPr>
                <a:t>age </a:t>
              </a:r>
              <a:r>
                <a:rPr lang="en-US" altLang="zh-CN" sz="5400" dirty="0">
                  <a:solidFill>
                    <a:srgbClr val="FF0000"/>
                  </a:solidFill>
                </a:rPr>
                <a:t>A</a:t>
              </a:r>
              <a:r>
                <a:rPr lang="en-US" altLang="zh-CN" sz="5400" dirty="0">
                  <a:solidFill>
                    <a:schemeClr val="bg1"/>
                  </a:solidFill>
                </a:rPr>
                <a:t>pplication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" name="对话气泡: 矩形 3">
              <a:extLst>
                <a:ext uri="{FF2B5EF4-FFF2-40B4-BE49-F238E27FC236}">
                  <a16:creationId xmlns:a16="http://schemas.microsoft.com/office/drawing/2014/main" id="{88CCD634-7851-4357-B023-9183C4053F12}"/>
                </a:ext>
              </a:extLst>
            </p:cNvPr>
            <p:cNvSpPr/>
            <p:nvPr/>
          </p:nvSpPr>
          <p:spPr>
            <a:xfrm>
              <a:off x="5015880" y="548680"/>
              <a:ext cx="6814342" cy="1872208"/>
            </a:xfrm>
            <a:prstGeom prst="wedgeRectCallout">
              <a:avLst>
                <a:gd name="adj1" fmla="val -34109"/>
                <a:gd name="adj2" fmla="val 8084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8F7AB4-A730-4DB8-AEF4-F116312C0887}"/>
              </a:ext>
            </a:extLst>
          </p:cNvPr>
          <p:cNvGrpSpPr/>
          <p:nvPr/>
        </p:nvGrpSpPr>
        <p:grpSpPr>
          <a:xfrm>
            <a:off x="4813318" y="4482986"/>
            <a:ext cx="7259346" cy="1872208"/>
            <a:chOff x="4813318" y="4482986"/>
            <a:chExt cx="7259346" cy="187220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8284BF3-F023-497E-B799-468F62EF2103}"/>
                </a:ext>
              </a:extLst>
            </p:cNvPr>
            <p:cNvSpPr txBox="1"/>
            <p:nvPr/>
          </p:nvSpPr>
          <p:spPr>
            <a:xfrm>
              <a:off x="4903360" y="4482986"/>
              <a:ext cx="716930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rgbClr val="00B050"/>
                  </a:solidFill>
                </a:rPr>
                <a:t>RIA</a:t>
              </a:r>
            </a:p>
            <a:p>
              <a:r>
                <a:rPr lang="en-US" altLang="zh-CN" sz="5400" dirty="0">
                  <a:solidFill>
                    <a:srgbClr val="6DAC13"/>
                  </a:solidFill>
                </a:rPr>
                <a:t>R</a:t>
              </a:r>
              <a:r>
                <a:rPr lang="en-US" altLang="zh-CN" sz="5400" dirty="0">
                  <a:solidFill>
                    <a:schemeClr val="bg1"/>
                  </a:solidFill>
                </a:rPr>
                <a:t>ich </a:t>
              </a:r>
              <a:r>
                <a:rPr lang="en-US" altLang="zh-CN" sz="5400" dirty="0">
                  <a:solidFill>
                    <a:srgbClr val="6DAC13"/>
                  </a:solidFill>
                </a:rPr>
                <a:t>I</a:t>
              </a:r>
              <a:r>
                <a:rPr lang="en-US" altLang="zh-CN" sz="5400" dirty="0">
                  <a:solidFill>
                    <a:schemeClr val="bg1"/>
                  </a:solidFill>
                </a:rPr>
                <a:t>nternet </a:t>
              </a:r>
              <a:r>
                <a:rPr lang="en-US" altLang="zh-CN" sz="5400" dirty="0">
                  <a:solidFill>
                    <a:srgbClr val="6DAC13"/>
                  </a:solidFill>
                </a:rPr>
                <a:t>A</a:t>
              </a:r>
              <a:r>
                <a:rPr lang="en-US" altLang="zh-CN" sz="5400" dirty="0">
                  <a:solidFill>
                    <a:schemeClr val="bg1"/>
                  </a:solidFill>
                </a:rPr>
                <a:t>pplication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8" name="对话气泡: 矩形 7">
              <a:extLst>
                <a:ext uri="{FF2B5EF4-FFF2-40B4-BE49-F238E27FC236}">
                  <a16:creationId xmlns:a16="http://schemas.microsoft.com/office/drawing/2014/main" id="{D81C0972-A871-466B-A2A1-8E9FDFA514B6}"/>
                </a:ext>
              </a:extLst>
            </p:cNvPr>
            <p:cNvSpPr/>
            <p:nvPr/>
          </p:nvSpPr>
          <p:spPr>
            <a:xfrm rot="10800000">
              <a:off x="4813318" y="4482986"/>
              <a:ext cx="7169304" cy="1872208"/>
            </a:xfrm>
            <a:prstGeom prst="wedgeRectCallout">
              <a:avLst>
                <a:gd name="adj1" fmla="val 1718"/>
                <a:gd name="adj2" fmla="val 78106"/>
              </a:avLst>
            </a:prstGeom>
            <a:noFill/>
            <a:ln w="38100">
              <a:solidFill>
                <a:srgbClr val="6DAC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4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D013814-EB05-41A1-960C-C7A6B4EB91B8}"/>
              </a:ext>
            </a:extLst>
          </p:cNvPr>
          <p:cNvGraphicFramePr/>
          <p:nvPr>
            <p:extLst/>
          </p:nvPr>
        </p:nvGraphicFramePr>
        <p:xfrm>
          <a:off x="983432" y="1268760"/>
          <a:ext cx="10160000" cy="429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33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2.sinaimg.cn/mw690/69ab9b51gw1en4kh2b3teg20hs053mxl.gif">
            <a:extLst>
              <a:ext uri="{FF2B5EF4-FFF2-40B4-BE49-F238E27FC236}">
                <a16:creationId xmlns:a16="http://schemas.microsoft.com/office/drawing/2014/main" id="{170D05C1-9A62-483B-9384-0D282E1CE4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-27384"/>
            <a:ext cx="6096000" cy="17430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4.sinaimg.cn/mw690/69ab9b51gw1en4kh2zmxeg20hs053dpk.gif">
            <a:extLst>
              <a:ext uri="{FF2B5EF4-FFF2-40B4-BE49-F238E27FC236}">
                <a16:creationId xmlns:a16="http://schemas.microsoft.com/office/drawing/2014/main" id="{7A7D1354-A161-40E7-B690-6BE17365A9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1715691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1.sinaimg.cn/mw690/69ab9b51gw1en4kh3jaxzg20hs053go1.gif">
            <a:extLst>
              <a:ext uri="{FF2B5EF4-FFF2-40B4-BE49-F238E27FC236}">
                <a16:creationId xmlns:a16="http://schemas.microsoft.com/office/drawing/2014/main" id="{0340D00D-0560-4714-9655-BF9982F18B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3458766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1.sinaimg.cn/mw690/69ab9b51gw1en4kh4e0ong20hs0531d6.gif">
            <a:extLst>
              <a:ext uri="{FF2B5EF4-FFF2-40B4-BE49-F238E27FC236}">
                <a16:creationId xmlns:a16="http://schemas.microsoft.com/office/drawing/2014/main" id="{C3CD8883-5E35-47F0-8C4B-CB1E792D73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5201841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2.sinaimg.cn/mw690/69ab9b51gw1en4kh504o1g20hs053abi.gif">
            <a:extLst>
              <a:ext uri="{FF2B5EF4-FFF2-40B4-BE49-F238E27FC236}">
                <a16:creationId xmlns:a16="http://schemas.microsoft.com/office/drawing/2014/main" id="{E9FA97EC-C5ED-4A5F-9E88-88D98AA271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27384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1.sinaimg.cn/mw690/69ab9b51gw1en4kh5t9drg20hs053n7l.gif">
            <a:extLst>
              <a:ext uri="{FF2B5EF4-FFF2-40B4-BE49-F238E27FC236}">
                <a16:creationId xmlns:a16="http://schemas.microsoft.com/office/drawing/2014/main" id="{9014B0A2-D32F-42F6-B622-4BA3537890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5690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4.sinaimg.cn/mw690/69ab9b51gw1en4kh6rigig20hs053gv3.gif">
            <a:extLst>
              <a:ext uri="{FF2B5EF4-FFF2-40B4-BE49-F238E27FC236}">
                <a16:creationId xmlns:a16="http://schemas.microsoft.com/office/drawing/2014/main" id="{40EA492F-95CF-421C-84AD-E56A382D2F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58765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4.sinaimg.cn/mw690/69ab9b51gw1en4kh7ntvpg20hs053n9i.gif">
            <a:extLst>
              <a:ext uri="{FF2B5EF4-FFF2-40B4-BE49-F238E27FC236}">
                <a16:creationId xmlns:a16="http://schemas.microsoft.com/office/drawing/2014/main" id="{9B431FC3-F924-48E2-A107-1C6DDF3EF2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10099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EBA951-48CF-4114-B2F5-E2A89C20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647700"/>
            <a:ext cx="6848475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74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18F81E-8978-4C41-960F-168BC0E99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45" y="923808"/>
            <a:ext cx="8479110" cy="5010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24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4965B5-0447-4430-AD9E-B6617D7A6E35}"/>
              </a:ext>
            </a:extLst>
          </p:cNvPr>
          <p:cNvSpPr/>
          <p:nvPr/>
        </p:nvSpPr>
        <p:spPr>
          <a:xfrm>
            <a:off x="911424" y="332656"/>
            <a:ext cx="8258466" cy="6335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教学目标：</a:t>
            </a:r>
            <a:endParaRPr lang="en-US" altLang="zh-CN" sz="24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9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掌握持续集成和自动化构建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对 </a:t>
            </a:r>
            <a:r>
              <a:rPr lang="en-US" altLang="zh-CN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Web </a:t>
            </a: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前端开发有一个清晰的认知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了解用户界面的组成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了解基本的 </a:t>
            </a:r>
            <a:r>
              <a:rPr lang="en-US" altLang="zh-CN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UI </a:t>
            </a: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设计原则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掌握数据合法性校验的方式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掌握若干第三方组件的用法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掌握如何自定义 </a:t>
            </a:r>
            <a:r>
              <a:rPr lang="en-US" altLang="zh-CN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UI </a:t>
            </a: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组件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 </a:t>
            </a:r>
            <a:r>
              <a:rPr lang="en-US" altLang="zh-CN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MVC </a:t>
            </a: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架构以及数据绑定的实现方式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掌握客户端数据存储及状态保持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掌握文本、图形图像、音频和视频等多媒体技术</a:t>
            </a:r>
            <a:endParaRPr lang="en-US" altLang="zh-CN" sz="2400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109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43912</TotalTime>
  <Words>209</Words>
  <Application>Microsoft Office PowerPoint</Application>
  <PresentationFormat>宽屏</PresentationFormat>
  <Paragraphs>78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607</cp:revision>
  <dcterms:created xsi:type="dcterms:W3CDTF">2016-08-24T11:19:54Z</dcterms:created>
  <dcterms:modified xsi:type="dcterms:W3CDTF">2019-02-23T02:34:47Z</dcterms:modified>
</cp:coreProperties>
</file>